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723005" y="1562735"/>
            <a:ext cx="4105275" cy="1522095"/>
          </a:xfrm>
        </p:spPr>
        <p:txBody>
          <a:bodyPr>
            <a:normAutofit/>
          </a:bodyPr>
          <a:p>
            <a:r>
              <a:rPr lang="zh-CN" altLang="en-US" sz="3200"/>
              <a:t>施密特正交化方法与矩阵</a:t>
            </a:r>
            <a:r>
              <a:rPr lang="en-US" altLang="zh-CN" sz="3200"/>
              <a:t>QR</a:t>
            </a:r>
            <a:r>
              <a:rPr lang="zh-CN" altLang="en-US" sz="3200"/>
              <a:t>分解的原理与</a:t>
            </a:r>
            <a:r>
              <a:rPr lang="zh-CN" altLang="en-US" sz="3200"/>
              <a:t>联系</a:t>
            </a:r>
            <a:endParaRPr lang="zh-CN" altLang="en-US" sz="3200"/>
          </a:p>
        </p:txBody>
      </p:sp>
      <p:sp>
        <p:nvSpPr>
          <p:cNvPr id="4" name="文本框 3"/>
          <p:cNvSpPr txBox="1"/>
          <p:nvPr/>
        </p:nvSpPr>
        <p:spPr>
          <a:xfrm>
            <a:off x="7969885" y="5361305"/>
            <a:ext cx="36290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曾兆</a:t>
            </a:r>
            <a:r>
              <a:rPr lang="zh-CN" altLang="en-US"/>
              <a:t>熙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584200" y="525145"/>
            <a:ext cx="8271510" cy="16179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施密特正交化方法原理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基本算法</a:t>
            </a:r>
            <a:r>
              <a:rPr lang="zh-CN" altLang="en-US"/>
              <a:t>思想：将线性无关向量组</a:t>
            </a:r>
            <a:r>
              <a:rPr lang="en-US" altLang="zh-CN"/>
              <a:t> {a</a:t>
            </a:r>
            <a:r>
              <a:rPr lang="en-US" altLang="en-US"/>
              <a:t>₁</a:t>
            </a:r>
            <a:r>
              <a:rPr lang="en-US" altLang="zh-CN"/>
              <a:t>, a</a:t>
            </a:r>
            <a:r>
              <a:rPr lang="en-US" altLang="en-US"/>
              <a:t>₂</a:t>
            </a:r>
            <a:r>
              <a:rPr lang="en-US" altLang="zh-CN"/>
              <a:t>, ..., a</a:t>
            </a:r>
            <a:r>
              <a:rPr lang="en-US" altLang="en-US"/>
              <a:t>ₙ</a:t>
            </a:r>
            <a:r>
              <a:rPr lang="en-US" altLang="zh-CN"/>
              <a:t>} </a:t>
            </a:r>
            <a:r>
              <a:rPr lang="zh-CN" altLang="en-US"/>
              <a:t>转化为标准正交基</a:t>
            </a:r>
            <a:r>
              <a:rPr lang="en-US" altLang="zh-CN"/>
              <a:t> {q</a:t>
            </a:r>
            <a:r>
              <a:rPr lang="en-US" altLang="en-US"/>
              <a:t>₁</a:t>
            </a:r>
            <a:r>
              <a:rPr lang="en-US" altLang="zh-CN"/>
              <a:t>, q</a:t>
            </a:r>
            <a:r>
              <a:rPr lang="en-US" altLang="en-US"/>
              <a:t>₂</a:t>
            </a:r>
            <a:r>
              <a:rPr lang="en-US" altLang="zh-CN"/>
              <a:t>, ..., q</a:t>
            </a:r>
            <a:r>
              <a:rPr lang="en-US" altLang="en-US"/>
              <a:t>ₙ</a:t>
            </a:r>
            <a:r>
              <a:rPr lang="en-US" altLang="zh-CN"/>
              <a:t>}</a:t>
            </a:r>
            <a:endParaRPr lang="en-US" altLang="zh-CN"/>
          </a:p>
          <a:p>
            <a:endParaRPr lang="zh-CN" altLang="en-US"/>
          </a:p>
          <a:p>
            <a:r>
              <a:rPr lang="zh-CN" altLang="en-US"/>
              <a:t>算法</a:t>
            </a:r>
            <a:r>
              <a:rPr lang="zh-CN" altLang="en-US"/>
              <a:t>步骤：</a:t>
            </a:r>
            <a:endParaRPr lang="zh-CN" altLang="en-US"/>
          </a:p>
        </p:txBody>
      </p:sp>
      <p:pic>
        <p:nvPicPr>
          <p:cNvPr id="6" name="图片 5" descr="IMG202510181931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5320" y="1918970"/>
            <a:ext cx="4070350" cy="4508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7190" y="196850"/>
            <a:ext cx="1410335" cy="1099820"/>
          </a:xfrm>
        </p:spPr>
        <p:txBody>
          <a:bodyPr/>
          <a:p>
            <a:r>
              <a:rPr lang="zh-CN" altLang="en-US"/>
              <a:t>推导</a:t>
            </a:r>
            <a:endParaRPr lang="zh-CN" altLang="en-US"/>
          </a:p>
        </p:txBody>
      </p:sp>
      <p:pic>
        <p:nvPicPr>
          <p:cNvPr id="4" name="图片 3" descr="IMG_20251018_1950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8350" y="1473835"/>
            <a:ext cx="8808720" cy="24307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382125" cy="1172845"/>
          </a:xfrm>
        </p:spPr>
        <p:txBody>
          <a:bodyPr/>
          <a:p>
            <a:r>
              <a:rPr lang="en-US" altLang="zh-CN" sz="3200"/>
              <a:t>QR</a:t>
            </a:r>
            <a:r>
              <a:rPr lang="zh-CN" altLang="en-US" sz="3200"/>
              <a:t>分解与施密特正交化的关系</a:t>
            </a:r>
            <a:endParaRPr lang="zh-CN" altLang="en-US" sz="3200"/>
          </a:p>
        </p:txBody>
      </p:sp>
      <p:pic>
        <p:nvPicPr>
          <p:cNvPr id="4" name="图片 3" descr="IMG_20251018_19504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2600" y="1537970"/>
            <a:ext cx="7923530" cy="47199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QR</a:t>
            </a:r>
            <a:r>
              <a:rPr lang="zh-CN" altLang="en-US" sz="2800"/>
              <a:t>分解算法步骤</a:t>
            </a:r>
            <a:br>
              <a:rPr lang="zh-CN" altLang="en-US" sz="2800"/>
            </a:br>
            <a:br>
              <a:rPr lang="zh-CN" altLang="en-US" sz="2800"/>
            </a:br>
            <a:r>
              <a:rPr lang="zh-CN" altLang="en-US" sz="2800"/>
              <a:t>编程实现</a:t>
            </a:r>
            <a:endParaRPr lang="zh-CN" altLang="en-US" sz="2800"/>
          </a:p>
        </p:txBody>
      </p:sp>
      <p:pic>
        <p:nvPicPr>
          <p:cNvPr id="4" name="图片 3" descr="屏幕截图 2025-10-18 1942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2825" y="1872615"/>
            <a:ext cx="5653405" cy="40233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" y="0"/>
            <a:ext cx="2463800" cy="947420"/>
          </a:xfrm>
        </p:spPr>
        <p:txBody>
          <a:bodyPr/>
          <a:p>
            <a:r>
              <a:rPr lang="en-US" altLang="zh-CN" sz="2800"/>
              <a:t>QR</a:t>
            </a:r>
            <a:r>
              <a:rPr lang="zh-CN" altLang="en-US" sz="2800"/>
              <a:t>分解的应用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147955" y="947420"/>
            <a:ext cx="2577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</a:t>
            </a:r>
            <a:r>
              <a:rPr lang="zh-CN" altLang="en-US"/>
              <a:t>线性方程组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960" y="3531870"/>
            <a:ext cx="29705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算法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984365" y="998855"/>
            <a:ext cx="3488690" cy="8718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最小二乘法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目的：求解</a:t>
            </a:r>
            <a:r>
              <a:rPr lang="en-US" altLang="zh-CN"/>
              <a:t>argmin||</a:t>
            </a:r>
            <a:r>
              <a:rPr lang="en-US" altLang="zh-CN"/>
              <a:t>Ax-b||2</a:t>
            </a:r>
            <a:endParaRPr lang="en-US" altLang="zh-CN"/>
          </a:p>
        </p:txBody>
      </p:sp>
      <p:pic>
        <p:nvPicPr>
          <p:cNvPr id="7" name="图片 6" descr="IMG_20251018_1950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985" y="1315720"/>
            <a:ext cx="3374390" cy="2006600"/>
          </a:xfrm>
          <a:prstGeom prst="rect">
            <a:avLst/>
          </a:prstGeom>
        </p:spPr>
      </p:pic>
      <p:pic>
        <p:nvPicPr>
          <p:cNvPr id="8" name="图片 7" descr="屏幕截图 2025-10-18 1954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85" y="4063365"/>
            <a:ext cx="5305425" cy="1913890"/>
          </a:xfrm>
          <a:prstGeom prst="rect">
            <a:avLst/>
          </a:prstGeom>
        </p:spPr>
      </p:pic>
      <p:pic>
        <p:nvPicPr>
          <p:cNvPr id="9" name="图片 8" descr="IMG_20251018_1950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50" y="2294890"/>
            <a:ext cx="5313680" cy="32956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屏幕截图 2025-10-18 1955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2460" y="669925"/>
            <a:ext cx="7942580" cy="387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</Words>
  <Application>WPS 演示</Application>
  <PresentationFormat>宽屏</PresentationFormat>
  <Paragraphs>26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Arial</vt:lpstr>
      <vt:lpstr>宋体</vt:lpstr>
      <vt:lpstr>Wingdings</vt:lpstr>
      <vt:lpstr>Arial Unicode MS</vt:lpstr>
      <vt:lpstr>Calibri</vt:lpstr>
      <vt:lpstr>微软雅黑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entropy</dc:creator>
  <cp:lastModifiedBy>熙</cp:lastModifiedBy>
  <cp:revision>6</cp:revision>
  <dcterms:created xsi:type="dcterms:W3CDTF">2023-08-09T12:44:00Z</dcterms:created>
  <dcterms:modified xsi:type="dcterms:W3CDTF">2025-10-18T11:56:40Z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2052-12.1.0.23125</vt:lpwstr>
  </property>
  <property fmtid="{D5CDD505-2E9C-101B-9397-08002B2CF9AE}" pid="3" name="ICV">
    <vt:lpwstr>1E5FBFA12D084A56A36D73971BC83AE0_12</vt:lpwstr>
  </property>
</Properties>
</file>

<file path=docProps/thumbnail.jpeg>
</file>